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22"/>
    <p:restoredTop sz="96327"/>
  </p:normalViewPr>
  <p:slideViewPr>
    <p:cSldViewPr snapToGrid="0">
      <p:cViewPr>
        <p:scale>
          <a:sx n="90" d="100"/>
          <a:sy n="90" d="100"/>
        </p:scale>
        <p:origin x="1224" y="1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EB46A439-D036-7C41-82F9-DAD6807D4AA0}" type="datetimeFigureOut">
              <a:rPr lang="nl-NL" smtClean="0"/>
              <a:t>21-01-2024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3806299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EB46A439-D036-7C41-82F9-DAD6807D4AA0}" type="datetimeFigureOut">
              <a:rPr lang="nl-NL" smtClean="0"/>
              <a:t>21-01-2024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155665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EB46A439-D036-7C41-82F9-DAD6807D4AA0}" type="datetimeFigureOut">
              <a:rPr lang="nl-NL" smtClean="0"/>
              <a:t>21-01-2024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701571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EB46A439-D036-7C41-82F9-DAD6807D4AA0}" type="datetimeFigureOut">
              <a:rPr lang="nl-NL" smtClean="0"/>
              <a:t>21-01-2024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2163340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2329" y="2505075"/>
            <a:ext cx="4190702"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014913" y="2505075"/>
            <a:ext cx="4211340"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EB46A439-D036-7C41-82F9-DAD6807D4AA0}" type="datetimeFigureOut">
              <a:rPr lang="nl-NL" smtClean="0"/>
              <a:t>21-01-2024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2416855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EB46A439-D036-7C41-82F9-DAD6807D4AA0}" type="datetimeFigureOut">
              <a:rPr lang="nl-NL" smtClean="0"/>
              <a:t>21-01-2024</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2518247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46A439-D036-7C41-82F9-DAD6807D4AA0}" type="datetimeFigureOut">
              <a:rPr lang="nl-NL" smtClean="0"/>
              <a:t>21-01-2024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688257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EB46A439-D036-7C41-82F9-DAD6807D4AA0}" type="datetimeFigureOut">
              <a:rPr lang="nl-NL" smtClean="0"/>
              <a:t>21-01-2024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1224708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EB46A439-D036-7C41-82F9-DAD6807D4AA0}" type="datetimeFigureOut">
              <a:rPr lang="nl-NL" smtClean="0"/>
              <a:t>21-01-2024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57454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EB46A439-D036-7C41-82F9-DAD6807D4AA0}" type="datetimeFigureOut">
              <a:rPr lang="nl-NL" smtClean="0"/>
              <a:t>21-01-2024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4272529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EB46A439-D036-7C41-82F9-DAD6807D4AA0}" type="datetimeFigureOut">
              <a:rPr lang="nl-NL" smtClean="0"/>
              <a:t>21-01-2024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29A0A01-3E8C-A94A-B941-1376BC207376}" type="slidenum">
              <a:rPr lang="nl-NL" smtClean="0"/>
              <a:t>‹nr.›</a:t>
            </a:fld>
            <a:endParaRPr lang="nl-NL"/>
          </a:p>
        </p:txBody>
      </p:sp>
    </p:spTree>
    <p:extLst>
      <p:ext uri="{BB962C8B-B14F-4D97-AF65-F5344CB8AC3E}">
        <p14:creationId xmlns:p14="http://schemas.microsoft.com/office/powerpoint/2010/main" val="252766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46A439-D036-7C41-82F9-DAD6807D4AA0}" type="datetimeFigureOut">
              <a:rPr lang="nl-NL" smtClean="0"/>
              <a:t>21-01-2024</a:t>
            </a:fld>
            <a:endParaRPr lang="nl-NL"/>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A0A01-3E8C-A94A-B941-1376BC207376}" type="slidenum">
              <a:rPr lang="nl-NL" smtClean="0"/>
              <a:t>‹nr.›</a:t>
            </a:fld>
            <a:endParaRPr lang="nl-NL"/>
          </a:p>
        </p:txBody>
      </p:sp>
    </p:spTree>
    <p:extLst>
      <p:ext uri="{BB962C8B-B14F-4D97-AF65-F5344CB8AC3E}">
        <p14:creationId xmlns:p14="http://schemas.microsoft.com/office/powerpoint/2010/main" val="23991089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descr="Afbeelding met symbool, Lettertype, ontwerp&#10;&#10;Automatisch gegenereerde beschrijving">
            <a:extLst>
              <a:ext uri="{FF2B5EF4-FFF2-40B4-BE49-F238E27FC236}">
                <a16:creationId xmlns:a16="http://schemas.microsoft.com/office/drawing/2014/main" id="{76980B2B-9B57-33B3-2CF3-44A82847BD36}"/>
              </a:ext>
            </a:extLst>
          </p:cNvPr>
          <p:cNvPicPr>
            <a:picLocks noChangeAspect="1"/>
          </p:cNvPicPr>
          <p:nvPr/>
        </p:nvPicPr>
        <p:blipFill>
          <a:blip r:embed="rId2"/>
          <a:stretch>
            <a:fillRect/>
          </a:stretch>
        </p:blipFill>
        <p:spPr>
          <a:xfrm>
            <a:off x="5412212" y="4889628"/>
            <a:ext cx="910070" cy="896420"/>
          </a:xfrm>
          <a:prstGeom prst="rect">
            <a:avLst/>
          </a:prstGeom>
        </p:spPr>
      </p:pic>
      <p:pic>
        <p:nvPicPr>
          <p:cNvPr id="15" name="Afbeelding 14" descr="Afbeelding met kaart, tekst&#10;&#10;Automatisch gegenereerde beschrijving">
            <a:extLst>
              <a:ext uri="{FF2B5EF4-FFF2-40B4-BE49-F238E27FC236}">
                <a16:creationId xmlns:a16="http://schemas.microsoft.com/office/drawing/2014/main" id="{4BC7766A-66D4-CCE8-6F3B-09DDF3A04F73}"/>
              </a:ext>
            </a:extLst>
          </p:cNvPr>
          <p:cNvPicPr>
            <a:picLocks noChangeAspect="1"/>
          </p:cNvPicPr>
          <p:nvPr/>
        </p:nvPicPr>
        <p:blipFill>
          <a:blip r:embed="rId3"/>
          <a:stretch>
            <a:fillRect/>
          </a:stretch>
        </p:blipFill>
        <p:spPr>
          <a:xfrm>
            <a:off x="5369054" y="2948890"/>
            <a:ext cx="953228" cy="948623"/>
          </a:xfrm>
          <a:prstGeom prst="rect">
            <a:avLst/>
          </a:prstGeom>
        </p:spPr>
      </p:pic>
      <p:pic>
        <p:nvPicPr>
          <p:cNvPr id="17" name="Afbeelding 16" descr="Afbeelding met Graphics, creativiteit&#10;&#10;Automatisch gegenereerde beschrijving">
            <a:extLst>
              <a:ext uri="{FF2B5EF4-FFF2-40B4-BE49-F238E27FC236}">
                <a16:creationId xmlns:a16="http://schemas.microsoft.com/office/drawing/2014/main" id="{4E7E92F2-BEAF-1E87-12EC-089A55FC5403}"/>
              </a:ext>
            </a:extLst>
          </p:cNvPr>
          <p:cNvPicPr>
            <a:picLocks noChangeAspect="1"/>
          </p:cNvPicPr>
          <p:nvPr/>
        </p:nvPicPr>
        <p:blipFill>
          <a:blip r:embed="rId4"/>
          <a:stretch>
            <a:fillRect/>
          </a:stretch>
        </p:blipFill>
        <p:spPr>
          <a:xfrm>
            <a:off x="5399849" y="3891752"/>
            <a:ext cx="953225" cy="896420"/>
          </a:xfrm>
          <a:prstGeom prst="rect">
            <a:avLst/>
          </a:prstGeom>
        </p:spPr>
      </p:pic>
      <p:pic>
        <p:nvPicPr>
          <p:cNvPr id="18" name="Afbeelding 17" descr="Afbeelding met Graphics, Lettertype, ontwerp&#10;&#10;Automatisch gegenereerde beschrijving">
            <a:extLst>
              <a:ext uri="{FF2B5EF4-FFF2-40B4-BE49-F238E27FC236}">
                <a16:creationId xmlns:a16="http://schemas.microsoft.com/office/drawing/2014/main" id="{1A9EA80C-6A0F-B384-8044-62E01F33B446}"/>
              </a:ext>
            </a:extLst>
          </p:cNvPr>
          <p:cNvPicPr>
            <a:picLocks noChangeAspect="1"/>
          </p:cNvPicPr>
          <p:nvPr/>
        </p:nvPicPr>
        <p:blipFill>
          <a:blip r:embed="rId5"/>
          <a:stretch>
            <a:fillRect/>
          </a:stretch>
        </p:blipFill>
        <p:spPr>
          <a:xfrm>
            <a:off x="5486395" y="5887504"/>
            <a:ext cx="780135" cy="807576"/>
          </a:xfrm>
          <a:prstGeom prst="rect">
            <a:avLst/>
          </a:prstGeom>
        </p:spPr>
      </p:pic>
      <p:pic>
        <p:nvPicPr>
          <p:cNvPr id="19" name="Afbeelding 18" descr="Afbeelding met tekening, clipart, schets, illustratie&#10;&#10;Automatisch gegenereerde beschrijving">
            <a:extLst>
              <a:ext uri="{FF2B5EF4-FFF2-40B4-BE49-F238E27FC236}">
                <a16:creationId xmlns:a16="http://schemas.microsoft.com/office/drawing/2014/main" id="{F69C6543-2A24-5273-2380-CAA79ED6BEFF}"/>
              </a:ext>
            </a:extLst>
          </p:cNvPr>
          <p:cNvPicPr>
            <a:picLocks noChangeAspect="1"/>
          </p:cNvPicPr>
          <p:nvPr/>
        </p:nvPicPr>
        <p:blipFill>
          <a:blip r:embed="rId6"/>
          <a:stretch>
            <a:fillRect/>
          </a:stretch>
        </p:blipFill>
        <p:spPr>
          <a:xfrm>
            <a:off x="5412212" y="848473"/>
            <a:ext cx="953233" cy="977304"/>
          </a:xfrm>
          <a:prstGeom prst="rect">
            <a:avLst/>
          </a:prstGeom>
        </p:spPr>
      </p:pic>
      <p:sp>
        <p:nvSpPr>
          <p:cNvPr id="20" name="Tekstvak 19">
            <a:extLst>
              <a:ext uri="{FF2B5EF4-FFF2-40B4-BE49-F238E27FC236}">
                <a16:creationId xmlns:a16="http://schemas.microsoft.com/office/drawing/2014/main" id="{F205362D-1355-C447-FFBD-CC2C8CBD80F5}"/>
              </a:ext>
            </a:extLst>
          </p:cNvPr>
          <p:cNvSpPr txBox="1"/>
          <p:nvPr/>
        </p:nvSpPr>
        <p:spPr>
          <a:xfrm>
            <a:off x="6569436" y="2228471"/>
            <a:ext cx="4200577" cy="400110"/>
          </a:xfrm>
          <a:prstGeom prst="rect">
            <a:avLst/>
          </a:prstGeom>
          <a:noFill/>
        </p:spPr>
        <p:txBody>
          <a:bodyPr wrap="square" rtlCol="0">
            <a:spAutoFit/>
          </a:bodyPr>
          <a:lstStyle/>
          <a:p>
            <a:r>
              <a:rPr lang="nl-NL" sz="2000" dirty="0"/>
              <a:t>Wereld (globalisering)</a:t>
            </a:r>
          </a:p>
        </p:txBody>
      </p:sp>
      <p:sp>
        <p:nvSpPr>
          <p:cNvPr id="21" name="Tekstvak 20">
            <a:extLst>
              <a:ext uri="{FF2B5EF4-FFF2-40B4-BE49-F238E27FC236}">
                <a16:creationId xmlns:a16="http://schemas.microsoft.com/office/drawing/2014/main" id="{B61955C2-F9E9-6B6E-544F-B1F7099B3FC7}"/>
              </a:ext>
            </a:extLst>
          </p:cNvPr>
          <p:cNvSpPr txBox="1"/>
          <p:nvPr/>
        </p:nvSpPr>
        <p:spPr>
          <a:xfrm>
            <a:off x="6569435" y="1247113"/>
            <a:ext cx="4200577" cy="400110"/>
          </a:xfrm>
          <a:prstGeom prst="rect">
            <a:avLst/>
          </a:prstGeom>
          <a:noFill/>
        </p:spPr>
        <p:txBody>
          <a:bodyPr wrap="square" rtlCol="0">
            <a:spAutoFit/>
          </a:bodyPr>
          <a:lstStyle/>
          <a:p>
            <a:r>
              <a:rPr lang="nl-NL" sz="2000" dirty="0"/>
              <a:t>Aarde</a:t>
            </a:r>
          </a:p>
        </p:txBody>
      </p:sp>
      <p:sp>
        <p:nvSpPr>
          <p:cNvPr id="22" name="Tekstvak 21">
            <a:extLst>
              <a:ext uri="{FF2B5EF4-FFF2-40B4-BE49-F238E27FC236}">
                <a16:creationId xmlns:a16="http://schemas.microsoft.com/office/drawing/2014/main" id="{1B30AC11-E241-5E51-3649-FA0F78CA1B0B}"/>
              </a:ext>
            </a:extLst>
          </p:cNvPr>
          <p:cNvSpPr txBox="1"/>
          <p:nvPr/>
        </p:nvSpPr>
        <p:spPr>
          <a:xfrm>
            <a:off x="6569437" y="3231205"/>
            <a:ext cx="6452433" cy="400110"/>
          </a:xfrm>
          <a:prstGeom prst="rect">
            <a:avLst/>
          </a:prstGeom>
          <a:noFill/>
        </p:spPr>
        <p:txBody>
          <a:bodyPr wrap="square" rtlCol="0">
            <a:spAutoFit/>
          </a:bodyPr>
          <a:lstStyle/>
          <a:p>
            <a:r>
              <a:rPr lang="nl-NL" sz="2000" dirty="0"/>
              <a:t>Zuid-Amerika / Brazilië</a:t>
            </a:r>
          </a:p>
        </p:txBody>
      </p:sp>
      <p:sp>
        <p:nvSpPr>
          <p:cNvPr id="23" name="Tekstvak 22">
            <a:extLst>
              <a:ext uri="{FF2B5EF4-FFF2-40B4-BE49-F238E27FC236}">
                <a16:creationId xmlns:a16="http://schemas.microsoft.com/office/drawing/2014/main" id="{B91C7802-546B-ED13-AE09-92B0752CF00D}"/>
              </a:ext>
            </a:extLst>
          </p:cNvPr>
          <p:cNvSpPr txBox="1"/>
          <p:nvPr/>
        </p:nvSpPr>
        <p:spPr>
          <a:xfrm>
            <a:off x="6569437" y="4109165"/>
            <a:ext cx="6149300" cy="400110"/>
          </a:xfrm>
          <a:prstGeom prst="rect">
            <a:avLst/>
          </a:prstGeom>
          <a:noFill/>
        </p:spPr>
        <p:txBody>
          <a:bodyPr wrap="square" rtlCol="0">
            <a:spAutoFit/>
          </a:bodyPr>
          <a:lstStyle/>
          <a:p>
            <a:r>
              <a:rPr lang="nl-NL" sz="2000" dirty="0"/>
              <a:t>Leefomgeving - Water</a:t>
            </a:r>
          </a:p>
        </p:txBody>
      </p:sp>
      <p:sp>
        <p:nvSpPr>
          <p:cNvPr id="24" name="Tekstvak 23">
            <a:extLst>
              <a:ext uri="{FF2B5EF4-FFF2-40B4-BE49-F238E27FC236}">
                <a16:creationId xmlns:a16="http://schemas.microsoft.com/office/drawing/2014/main" id="{E2216CC3-F93E-A828-2832-0397C081B139}"/>
              </a:ext>
            </a:extLst>
          </p:cNvPr>
          <p:cNvSpPr txBox="1"/>
          <p:nvPr/>
        </p:nvSpPr>
        <p:spPr>
          <a:xfrm>
            <a:off x="6569437" y="5154244"/>
            <a:ext cx="5218245" cy="400110"/>
          </a:xfrm>
          <a:prstGeom prst="rect">
            <a:avLst/>
          </a:prstGeom>
          <a:noFill/>
        </p:spPr>
        <p:txBody>
          <a:bodyPr wrap="square" rtlCol="0">
            <a:spAutoFit/>
          </a:bodyPr>
          <a:lstStyle/>
          <a:p>
            <a:r>
              <a:rPr lang="nl-NL" sz="2000" dirty="0"/>
              <a:t>Leefomgeving - Steden</a:t>
            </a:r>
          </a:p>
        </p:txBody>
      </p:sp>
      <p:sp>
        <p:nvSpPr>
          <p:cNvPr id="25" name="Tekstvak 24">
            <a:extLst>
              <a:ext uri="{FF2B5EF4-FFF2-40B4-BE49-F238E27FC236}">
                <a16:creationId xmlns:a16="http://schemas.microsoft.com/office/drawing/2014/main" id="{5F4773DC-9668-61B9-3FF6-41766F558CFE}"/>
              </a:ext>
            </a:extLst>
          </p:cNvPr>
          <p:cNvSpPr txBox="1"/>
          <p:nvPr/>
        </p:nvSpPr>
        <p:spPr>
          <a:xfrm>
            <a:off x="6569437" y="6091237"/>
            <a:ext cx="4200577" cy="400110"/>
          </a:xfrm>
          <a:prstGeom prst="rect">
            <a:avLst/>
          </a:prstGeom>
          <a:noFill/>
        </p:spPr>
        <p:txBody>
          <a:bodyPr wrap="square" rtlCol="0">
            <a:spAutoFit/>
          </a:bodyPr>
          <a:lstStyle/>
          <a:p>
            <a:r>
              <a:rPr lang="nl-NL" sz="2000" dirty="0"/>
              <a:t>Laat je verrassen!</a:t>
            </a:r>
          </a:p>
        </p:txBody>
      </p:sp>
      <p:cxnSp>
        <p:nvCxnSpPr>
          <p:cNvPr id="27" name="Rechte verbindingslijn 26">
            <a:extLst>
              <a:ext uri="{FF2B5EF4-FFF2-40B4-BE49-F238E27FC236}">
                <a16:creationId xmlns:a16="http://schemas.microsoft.com/office/drawing/2014/main" id="{4E50A91A-2548-C5D3-4F22-2783DE83B038}"/>
              </a:ext>
            </a:extLst>
          </p:cNvPr>
          <p:cNvCxnSpPr>
            <a:cxnSpLocks/>
          </p:cNvCxnSpPr>
          <p:nvPr/>
        </p:nvCxnSpPr>
        <p:spPr>
          <a:xfrm>
            <a:off x="4953000" y="965200"/>
            <a:ext cx="0" cy="5618480"/>
          </a:xfrm>
          <a:prstGeom prst="line">
            <a:avLst/>
          </a:prstGeom>
          <a:ln w="349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840C65B9-9979-08EE-692D-1AC3A37BAA44}"/>
              </a:ext>
            </a:extLst>
          </p:cNvPr>
          <p:cNvSpPr txBox="1"/>
          <p:nvPr/>
        </p:nvSpPr>
        <p:spPr>
          <a:xfrm>
            <a:off x="2053798" y="139799"/>
            <a:ext cx="9031274" cy="523220"/>
          </a:xfrm>
          <a:prstGeom prst="rect">
            <a:avLst/>
          </a:prstGeom>
          <a:noFill/>
        </p:spPr>
        <p:txBody>
          <a:bodyPr wrap="square" rtlCol="0">
            <a:spAutoFit/>
          </a:bodyPr>
          <a:lstStyle/>
          <a:p>
            <a:r>
              <a:rPr lang="nl-NL" sz="2800" b="1" dirty="0">
                <a:ln w="12700" cmpd="sng">
                  <a:solidFill>
                    <a:schemeClr val="accent6">
                      <a:lumMod val="50000"/>
                    </a:schemeClr>
                  </a:solidFill>
                  <a:prstDash val="solid"/>
                </a:ln>
                <a:solidFill>
                  <a:schemeClr val="accent6">
                    <a:lumMod val="75000"/>
                  </a:schemeClr>
                </a:solidFill>
              </a:rPr>
              <a:t>AARDRIJKSKUNDE EXAMEN TRIVIANT</a:t>
            </a:r>
          </a:p>
        </p:txBody>
      </p:sp>
      <p:sp>
        <p:nvSpPr>
          <p:cNvPr id="31" name="Tekstvak 30">
            <a:extLst>
              <a:ext uri="{FF2B5EF4-FFF2-40B4-BE49-F238E27FC236}">
                <a16:creationId xmlns:a16="http://schemas.microsoft.com/office/drawing/2014/main" id="{C74AC7F7-2C43-D144-EDAF-E967CC4FB9C5}"/>
              </a:ext>
            </a:extLst>
          </p:cNvPr>
          <p:cNvSpPr txBox="1"/>
          <p:nvPr/>
        </p:nvSpPr>
        <p:spPr>
          <a:xfrm>
            <a:off x="635005" y="1160714"/>
            <a:ext cx="4114005" cy="276999"/>
          </a:xfrm>
          <a:prstGeom prst="rect">
            <a:avLst/>
          </a:prstGeom>
          <a:noFill/>
        </p:spPr>
        <p:txBody>
          <a:bodyPr wrap="square" rtlCol="0">
            <a:spAutoFit/>
          </a:bodyPr>
          <a:lstStyle/>
          <a:p>
            <a:r>
              <a:rPr lang="nl-NL" sz="1200" dirty="0"/>
              <a:t>Kies een pion en plaats deze in het midden van het bord.</a:t>
            </a:r>
          </a:p>
        </p:txBody>
      </p:sp>
      <p:sp>
        <p:nvSpPr>
          <p:cNvPr id="32" name="Actieknop: Verder of Volgende 31">
            <a:hlinkClick r:id="" action="ppaction://hlinkshowjump?jump=nextslide" highlightClick="1"/>
            <a:extLst>
              <a:ext uri="{FF2B5EF4-FFF2-40B4-BE49-F238E27FC236}">
                <a16:creationId xmlns:a16="http://schemas.microsoft.com/office/drawing/2014/main" id="{2A0A878C-82F7-8BBC-BB77-FC88B23D2921}"/>
              </a:ext>
            </a:extLst>
          </p:cNvPr>
          <p:cNvSpPr/>
          <p:nvPr/>
        </p:nvSpPr>
        <p:spPr>
          <a:xfrm>
            <a:off x="139087" y="1119666"/>
            <a:ext cx="368304" cy="327105"/>
          </a:xfrm>
          <a:prstGeom prst="actionButtonForwardNex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Actieknop: Verder of Volgende 32">
            <a:hlinkClick r:id="" action="ppaction://hlinkshowjump?jump=nextslide" highlightClick="1"/>
            <a:extLst>
              <a:ext uri="{FF2B5EF4-FFF2-40B4-BE49-F238E27FC236}">
                <a16:creationId xmlns:a16="http://schemas.microsoft.com/office/drawing/2014/main" id="{4E07C236-37D2-5E21-A403-B96A2AE91DDD}"/>
              </a:ext>
            </a:extLst>
          </p:cNvPr>
          <p:cNvSpPr/>
          <p:nvPr/>
        </p:nvSpPr>
        <p:spPr>
          <a:xfrm>
            <a:off x="130750" y="1863263"/>
            <a:ext cx="368304" cy="327105"/>
          </a:xfrm>
          <a:prstGeom prst="actionButtonForwardNex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Tekstvak 33">
            <a:extLst>
              <a:ext uri="{FF2B5EF4-FFF2-40B4-BE49-F238E27FC236}">
                <a16:creationId xmlns:a16="http://schemas.microsoft.com/office/drawing/2014/main" id="{52C5EBEF-0D64-3A54-2BAC-6D3C8BABADE7}"/>
              </a:ext>
            </a:extLst>
          </p:cNvPr>
          <p:cNvSpPr txBox="1"/>
          <p:nvPr/>
        </p:nvSpPr>
        <p:spPr>
          <a:xfrm>
            <a:off x="609389" y="1809826"/>
            <a:ext cx="4114005" cy="461665"/>
          </a:xfrm>
          <a:prstGeom prst="rect">
            <a:avLst/>
          </a:prstGeom>
          <a:noFill/>
        </p:spPr>
        <p:txBody>
          <a:bodyPr wrap="square" rtlCol="0">
            <a:spAutoFit/>
          </a:bodyPr>
          <a:lstStyle/>
          <a:p>
            <a:r>
              <a:rPr lang="nl-NL" sz="1200" dirty="0"/>
              <a:t>Gooi de dobbelsteen, verplaats je pion het gegooide aantal vakjes over het speelbord.</a:t>
            </a:r>
          </a:p>
        </p:txBody>
      </p:sp>
      <p:sp>
        <p:nvSpPr>
          <p:cNvPr id="35" name="Actieknop: Verder of Volgende 34">
            <a:hlinkClick r:id="" action="ppaction://hlinkshowjump?jump=nextslide" highlightClick="1"/>
            <a:extLst>
              <a:ext uri="{FF2B5EF4-FFF2-40B4-BE49-F238E27FC236}">
                <a16:creationId xmlns:a16="http://schemas.microsoft.com/office/drawing/2014/main" id="{05613AEA-AA00-CB87-F382-E33D97D3E1CC}"/>
              </a:ext>
            </a:extLst>
          </p:cNvPr>
          <p:cNvSpPr/>
          <p:nvPr/>
        </p:nvSpPr>
        <p:spPr>
          <a:xfrm>
            <a:off x="135422" y="2614915"/>
            <a:ext cx="368304" cy="327105"/>
          </a:xfrm>
          <a:prstGeom prst="actionButtonForwardNex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Tekstvak 35">
            <a:extLst>
              <a:ext uri="{FF2B5EF4-FFF2-40B4-BE49-F238E27FC236}">
                <a16:creationId xmlns:a16="http://schemas.microsoft.com/office/drawing/2014/main" id="{CA8C490E-E1FB-436E-CEEA-B3BC2446CBFD}"/>
              </a:ext>
            </a:extLst>
          </p:cNvPr>
          <p:cNvSpPr txBox="1"/>
          <p:nvPr/>
        </p:nvSpPr>
        <p:spPr>
          <a:xfrm>
            <a:off x="609388" y="2547634"/>
            <a:ext cx="4114005" cy="461665"/>
          </a:xfrm>
          <a:prstGeom prst="rect">
            <a:avLst/>
          </a:prstGeom>
          <a:noFill/>
        </p:spPr>
        <p:txBody>
          <a:bodyPr wrap="square" rtlCol="0">
            <a:spAutoFit/>
          </a:bodyPr>
          <a:lstStyle/>
          <a:p>
            <a:r>
              <a:rPr lang="nl-NL" sz="1200" dirty="0"/>
              <a:t>Een andere speler leest de vraag voor die hoort bij deze categorie. Beantwoord de vraag.</a:t>
            </a:r>
          </a:p>
        </p:txBody>
      </p:sp>
      <p:sp>
        <p:nvSpPr>
          <p:cNvPr id="37" name="Actieknop: Verder of Volgende 36">
            <a:hlinkClick r:id="" action="ppaction://hlinkshowjump?jump=nextslide" highlightClick="1"/>
            <a:extLst>
              <a:ext uri="{FF2B5EF4-FFF2-40B4-BE49-F238E27FC236}">
                <a16:creationId xmlns:a16="http://schemas.microsoft.com/office/drawing/2014/main" id="{B24DA294-3132-5D78-AC75-A8BB212901E9}"/>
              </a:ext>
            </a:extLst>
          </p:cNvPr>
          <p:cNvSpPr/>
          <p:nvPr/>
        </p:nvSpPr>
        <p:spPr>
          <a:xfrm>
            <a:off x="144992" y="3366567"/>
            <a:ext cx="368304" cy="327105"/>
          </a:xfrm>
          <a:prstGeom prst="actionButtonForwardNex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Tekstvak 37">
            <a:extLst>
              <a:ext uri="{FF2B5EF4-FFF2-40B4-BE49-F238E27FC236}">
                <a16:creationId xmlns:a16="http://schemas.microsoft.com/office/drawing/2014/main" id="{C4FB3656-48D6-5278-BABF-DD9ABABEA028}"/>
              </a:ext>
            </a:extLst>
          </p:cNvPr>
          <p:cNvSpPr txBox="1"/>
          <p:nvPr/>
        </p:nvSpPr>
        <p:spPr>
          <a:xfrm>
            <a:off x="597777" y="3185644"/>
            <a:ext cx="4114005" cy="646331"/>
          </a:xfrm>
          <a:prstGeom prst="rect">
            <a:avLst/>
          </a:prstGeom>
          <a:noFill/>
        </p:spPr>
        <p:txBody>
          <a:bodyPr wrap="square" rtlCol="0">
            <a:spAutoFit/>
          </a:bodyPr>
          <a:lstStyle/>
          <a:p>
            <a:r>
              <a:rPr lang="nl-NL" sz="1200" dirty="0"/>
              <a:t>Als je de vraag goed hebt beantwoord, mag je nog eens gooien en de bijbehorende vraag beantwoorden. Heb je de vraag fout, dan gaat de dobbelsteen naar de speler links van je.</a:t>
            </a:r>
          </a:p>
        </p:txBody>
      </p:sp>
      <p:sp>
        <p:nvSpPr>
          <p:cNvPr id="39" name="Actieknop: Verder of Volgende 38">
            <a:hlinkClick r:id="" action="ppaction://hlinkshowjump?jump=nextslide" highlightClick="1"/>
            <a:extLst>
              <a:ext uri="{FF2B5EF4-FFF2-40B4-BE49-F238E27FC236}">
                <a16:creationId xmlns:a16="http://schemas.microsoft.com/office/drawing/2014/main" id="{709A4FFA-B0DF-A7CD-C574-96B63D204E19}"/>
              </a:ext>
            </a:extLst>
          </p:cNvPr>
          <p:cNvSpPr/>
          <p:nvPr/>
        </p:nvSpPr>
        <p:spPr>
          <a:xfrm>
            <a:off x="144992" y="4118219"/>
            <a:ext cx="368304" cy="327105"/>
          </a:xfrm>
          <a:prstGeom prst="actionButtonForwardNex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2" name="Tekstvak 41">
            <a:extLst>
              <a:ext uri="{FF2B5EF4-FFF2-40B4-BE49-F238E27FC236}">
                <a16:creationId xmlns:a16="http://schemas.microsoft.com/office/drawing/2014/main" id="{5FE1D8BB-8D42-2299-D697-64F1F683AEE8}"/>
              </a:ext>
            </a:extLst>
          </p:cNvPr>
          <p:cNvSpPr txBox="1"/>
          <p:nvPr/>
        </p:nvSpPr>
        <p:spPr>
          <a:xfrm>
            <a:off x="591840" y="3986054"/>
            <a:ext cx="4235340" cy="646331"/>
          </a:xfrm>
          <a:prstGeom prst="rect">
            <a:avLst/>
          </a:prstGeom>
          <a:noFill/>
        </p:spPr>
        <p:txBody>
          <a:bodyPr wrap="square" rtlCol="0">
            <a:spAutoFit/>
          </a:bodyPr>
          <a:lstStyle/>
          <a:p>
            <a:r>
              <a:rPr lang="nl-NL" sz="1200" dirty="0"/>
              <a:t>Er staan op het bord zes plaatjes goud omrand. Als je deze vragen goed hebt beantwoord, dan kun je deze aanvinken op je scoreformulier! De winnaar is degene die als eerst alle zes heeft!</a:t>
            </a:r>
          </a:p>
        </p:txBody>
      </p:sp>
      <p:pic>
        <p:nvPicPr>
          <p:cNvPr id="44" name="Afbeelding 43" descr="Afbeelding met Aarde, Wereld, kaart&#10;&#10;Automatisch gegenereerde beschrijving">
            <a:extLst>
              <a:ext uri="{FF2B5EF4-FFF2-40B4-BE49-F238E27FC236}">
                <a16:creationId xmlns:a16="http://schemas.microsoft.com/office/drawing/2014/main" id="{ACF13B62-34AB-7870-23D3-42BA19B04D1A}"/>
              </a:ext>
            </a:extLst>
          </p:cNvPr>
          <p:cNvPicPr>
            <a:picLocks noChangeAspect="1"/>
          </p:cNvPicPr>
          <p:nvPr/>
        </p:nvPicPr>
        <p:blipFill>
          <a:blip r:embed="rId7"/>
          <a:stretch>
            <a:fillRect/>
          </a:stretch>
        </p:blipFill>
        <p:spPr>
          <a:xfrm>
            <a:off x="5399849" y="1907937"/>
            <a:ext cx="953224" cy="907206"/>
          </a:xfrm>
          <a:prstGeom prst="rect">
            <a:avLst/>
          </a:prstGeom>
        </p:spPr>
      </p:pic>
      <p:sp>
        <p:nvSpPr>
          <p:cNvPr id="45" name="Actieknop: Informatie 44">
            <a:hlinkClick r:id="" action="ppaction://noaction" highlightClick="1"/>
            <a:extLst>
              <a:ext uri="{FF2B5EF4-FFF2-40B4-BE49-F238E27FC236}">
                <a16:creationId xmlns:a16="http://schemas.microsoft.com/office/drawing/2014/main" id="{31B7A5A3-3ABF-B15C-0A91-D5F978676264}"/>
              </a:ext>
            </a:extLst>
          </p:cNvPr>
          <p:cNvSpPr/>
          <p:nvPr/>
        </p:nvSpPr>
        <p:spPr>
          <a:xfrm>
            <a:off x="125775" y="4954189"/>
            <a:ext cx="442912" cy="400110"/>
          </a:xfrm>
          <a:prstGeom prst="actionButtonInformation">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6" name="Tekstvak 45">
            <a:extLst>
              <a:ext uri="{FF2B5EF4-FFF2-40B4-BE49-F238E27FC236}">
                <a16:creationId xmlns:a16="http://schemas.microsoft.com/office/drawing/2014/main" id="{DA2BC801-AA2B-7353-8757-3CCEF88958D0}"/>
              </a:ext>
            </a:extLst>
          </p:cNvPr>
          <p:cNvSpPr txBox="1"/>
          <p:nvPr/>
        </p:nvSpPr>
        <p:spPr>
          <a:xfrm>
            <a:off x="635004" y="4892634"/>
            <a:ext cx="4114005" cy="646331"/>
          </a:xfrm>
          <a:prstGeom prst="rect">
            <a:avLst/>
          </a:prstGeom>
          <a:noFill/>
        </p:spPr>
        <p:txBody>
          <a:bodyPr wrap="square" rtlCol="0">
            <a:spAutoFit/>
          </a:bodyPr>
          <a:lstStyle/>
          <a:p>
            <a:r>
              <a:rPr lang="nl-NL" sz="1200" dirty="0"/>
              <a:t>Let erop dat je de vragenkaartjes voor meerdere categorieën gebruikt. Zorg er dus voor dat zowel de vragen als de antwoorden van de kaartjes niet zichtbaar zijn. </a:t>
            </a:r>
          </a:p>
        </p:txBody>
      </p:sp>
    </p:spTree>
    <p:extLst>
      <p:ext uri="{BB962C8B-B14F-4D97-AF65-F5344CB8AC3E}">
        <p14:creationId xmlns:p14="http://schemas.microsoft.com/office/powerpoint/2010/main" val="378203896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793</TotalTime>
  <Words>169</Words>
  <Application>Microsoft Macintosh PowerPoint</Application>
  <PresentationFormat>A4 (210 x 297 mm)</PresentationFormat>
  <Paragraphs>13</Paragraphs>
  <Slides>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vt:i4>
      </vt:variant>
    </vt:vector>
  </HeadingPairs>
  <TitlesOfParts>
    <vt:vector size="5" baseType="lpstr">
      <vt:lpstr>Arial</vt:lpstr>
      <vt:lpstr>Calibri</vt:lpstr>
      <vt:lpstr>Calibri Light</vt:lpstr>
      <vt:lpstr>Kantoorthema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Ina Huitema</dc:creator>
  <cp:lastModifiedBy>Ina Huitema</cp:lastModifiedBy>
  <cp:revision>3</cp:revision>
  <dcterms:created xsi:type="dcterms:W3CDTF">2024-01-21T19:37:24Z</dcterms:created>
  <dcterms:modified xsi:type="dcterms:W3CDTF">2024-01-22T08:50:43Z</dcterms:modified>
</cp:coreProperties>
</file>