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96475" cy="143017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F89E"/>
    <a:srgbClr val="81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EE8DD-BF5A-4994-84DB-6C5F4059D5DA}" v="89" dt="2024-01-30T10:14:59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x, Marcia" userId="dd90e3cb-6f47-4e22-8860-611affb7670d" providerId="ADAL" clId="{73BEE8DD-BF5A-4994-84DB-6C5F4059D5DA}"/>
    <pc:docChg chg="undo custSel modSld">
      <pc:chgData name="Tax, Marcia" userId="dd90e3cb-6f47-4e22-8860-611affb7670d" providerId="ADAL" clId="{73BEE8DD-BF5A-4994-84DB-6C5F4059D5DA}" dt="2024-01-30T10:14:59.937" v="104" actId="1035"/>
      <pc:docMkLst>
        <pc:docMk/>
      </pc:docMkLst>
      <pc:sldChg chg="addSp delSp modSp mod">
        <pc:chgData name="Tax, Marcia" userId="dd90e3cb-6f47-4e22-8860-611affb7670d" providerId="ADAL" clId="{73BEE8DD-BF5A-4994-84DB-6C5F4059D5DA}" dt="2024-01-30T10:14:59.937" v="104" actId="1035"/>
        <pc:sldMkLst>
          <pc:docMk/>
          <pc:sldMk cId="2782081108" sldId="256"/>
        </pc:sldMkLst>
        <pc:spChg chg="add del">
          <ac:chgData name="Tax, Marcia" userId="dd90e3cb-6f47-4e22-8860-611affb7670d" providerId="ADAL" clId="{73BEE8DD-BF5A-4994-84DB-6C5F4059D5DA}" dt="2024-01-30T09:53:53.848" v="1"/>
          <ac:spMkLst>
            <pc:docMk/>
            <pc:sldMk cId="2782081108" sldId="256"/>
            <ac:spMk id="2" creationId="{D2B36F59-90E5-56DA-4D38-FAD239C467D7}"/>
          </ac:spMkLst>
        </pc:spChg>
        <pc:picChg chg="add del mod">
          <ac:chgData name="Tax, Marcia" userId="dd90e3cb-6f47-4e22-8860-611affb7670d" providerId="ADAL" clId="{73BEE8DD-BF5A-4994-84DB-6C5F4059D5DA}" dt="2024-01-30T09:55:41.986" v="18" actId="478"/>
          <ac:picMkLst>
            <pc:docMk/>
            <pc:sldMk cId="2782081108" sldId="256"/>
            <ac:picMk id="45" creationId="{B0B5CCE6-FECF-7571-146F-F7443E659AC0}"/>
          </ac:picMkLst>
        </pc:picChg>
        <pc:picChg chg="add mod">
          <ac:chgData name="Tax, Marcia" userId="dd90e3cb-6f47-4e22-8860-611affb7670d" providerId="ADAL" clId="{73BEE8DD-BF5A-4994-84DB-6C5F4059D5DA}" dt="2024-01-30T09:55:51.816" v="21" actId="1076"/>
          <ac:picMkLst>
            <pc:docMk/>
            <pc:sldMk cId="2782081108" sldId="256"/>
            <ac:picMk id="48" creationId="{5184F074-3749-1612-6802-8B0C58E53BE5}"/>
          </ac:picMkLst>
        </pc:picChg>
        <pc:picChg chg="add mod">
          <ac:chgData name="Tax, Marcia" userId="dd90e3cb-6f47-4e22-8860-611affb7670d" providerId="ADAL" clId="{73BEE8DD-BF5A-4994-84DB-6C5F4059D5DA}" dt="2024-01-30T09:56:36.370" v="33" actId="1036"/>
          <ac:picMkLst>
            <pc:docMk/>
            <pc:sldMk cId="2782081108" sldId="256"/>
            <ac:picMk id="49" creationId="{66F2DCC7-E741-8FEB-E819-0A645F02B467}"/>
          </ac:picMkLst>
        </pc:picChg>
        <pc:picChg chg="add mod">
          <ac:chgData name="Tax, Marcia" userId="dd90e3cb-6f47-4e22-8860-611affb7670d" providerId="ADAL" clId="{73BEE8DD-BF5A-4994-84DB-6C5F4059D5DA}" dt="2024-01-30T10:01:26.009" v="45" actId="1036"/>
          <ac:picMkLst>
            <pc:docMk/>
            <pc:sldMk cId="2782081108" sldId="256"/>
            <ac:picMk id="50" creationId="{A7695941-73B6-3F48-B8F7-2C686EE79681}"/>
          </ac:picMkLst>
        </pc:picChg>
        <pc:picChg chg="add del mod">
          <ac:chgData name="Tax, Marcia" userId="dd90e3cb-6f47-4e22-8860-611affb7670d" providerId="ADAL" clId="{73BEE8DD-BF5A-4994-84DB-6C5F4059D5DA}" dt="2024-01-30T10:04:35.571" v="47"/>
          <ac:picMkLst>
            <pc:docMk/>
            <pc:sldMk cId="2782081108" sldId="256"/>
            <ac:picMk id="51" creationId="{1BEAF2B3-7B0F-7EE2-1F94-2ED2D8C67EF3}"/>
          </ac:picMkLst>
        </pc:picChg>
        <pc:picChg chg="add mod">
          <ac:chgData name="Tax, Marcia" userId="dd90e3cb-6f47-4e22-8860-611affb7670d" providerId="ADAL" clId="{73BEE8DD-BF5A-4994-84DB-6C5F4059D5DA}" dt="2024-01-30T10:05:26.088" v="73" actId="1036"/>
          <ac:picMkLst>
            <pc:docMk/>
            <pc:sldMk cId="2782081108" sldId="256"/>
            <ac:picMk id="52" creationId="{B17EFBF4-A0FB-2EE7-256B-58AEA67E348C}"/>
          </ac:picMkLst>
        </pc:picChg>
        <pc:picChg chg="add mod">
          <ac:chgData name="Tax, Marcia" userId="dd90e3cb-6f47-4e22-8860-611affb7670d" providerId="ADAL" clId="{73BEE8DD-BF5A-4994-84DB-6C5F4059D5DA}" dt="2024-01-30T10:14:59.937" v="104" actId="1035"/>
          <ac:picMkLst>
            <pc:docMk/>
            <pc:sldMk cId="2782081108" sldId="256"/>
            <ac:picMk id="53" creationId="{E849653D-4CC3-3C02-F75C-926A41A52E90}"/>
          </ac:picMkLst>
        </pc:picChg>
        <pc:picChg chg="add mod">
          <ac:chgData name="Tax, Marcia" userId="dd90e3cb-6f47-4e22-8860-611affb7670d" providerId="ADAL" clId="{73BEE8DD-BF5A-4994-84DB-6C5F4059D5DA}" dt="2024-01-30T10:06:33.671" v="77" actId="1036"/>
          <ac:picMkLst>
            <pc:docMk/>
            <pc:sldMk cId="2782081108" sldId="256"/>
            <ac:picMk id="1036" creationId="{544D87D9-64E1-D0FF-1BA5-E2AE88A2446B}"/>
          </ac:picMkLst>
        </pc:picChg>
        <pc:picChg chg="add mod">
          <ac:chgData name="Tax, Marcia" userId="dd90e3cb-6f47-4e22-8860-611affb7670d" providerId="ADAL" clId="{73BEE8DD-BF5A-4994-84DB-6C5F4059D5DA}" dt="2024-01-30T10:08:09.997" v="89" actId="1037"/>
          <ac:picMkLst>
            <pc:docMk/>
            <pc:sldMk cId="2782081108" sldId="256"/>
            <ac:picMk id="1038" creationId="{8FE67FDE-7E83-6DC0-649F-84781631BF32}"/>
          </ac:picMkLst>
        </pc:picChg>
        <pc:picChg chg="add mod">
          <ac:chgData name="Tax, Marcia" userId="dd90e3cb-6f47-4e22-8860-611affb7670d" providerId="ADAL" clId="{73BEE8DD-BF5A-4994-84DB-6C5F4059D5DA}" dt="2024-01-30T10:09:29.901" v="93" actId="14100"/>
          <ac:picMkLst>
            <pc:docMk/>
            <pc:sldMk cId="2782081108" sldId="256"/>
            <ac:picMk id="1040" creationId="{3B5B40E1-1857-4B74-44E6-DA17C4D00095}"/>
          </ac:picMkLst>
        </pc:picChg>
        <pc:picChg chg="add mod">
          <ac:chgData name="Tax, Marcia" userId="dd90e3cb-6f47-4e22-8860-611affb7670d" providerId="ADAL" clId="{73BEE8DD-BF5A-4994-84DB-6C5F4059D5DA}" dt="2024-01-30T10:10:38.658" v="97" actId="14100"/>
          <ac:picMkLst>
            <pc:docMk/>
            <pc:sldMk cId="2782081108" sldId="256"/>
            <ac:picMk id="1042" creationId="{B891F4D7-3AAD-E982-A81D-3C51285537E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44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74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747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704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218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939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722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600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435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25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21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24B30-C6D6-46F0-9EF3-F1D5C87CC570}" type="datetimeFigureOut">
              <a:rPr lang="nl-NL" smtClean="0"/>
              <a:t>30-1-2024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83C39-C74D-43C6-8D4C-C18FBBD061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83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geronde rechthoek 3"/>
          <p:cNvSpPr/>
          <p:nvPr/>
        </p:nvSpPr>
        <p:spPr>
          <a:xfrm>
            <a:off x="376513" y="358585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376513" y="1407456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Afgeronde rechthoek 5"/>
          <p:cNvSpPr/>
          <p:nvPr/>
        </p:nvSpPr>
        <p:spPr>
          <a:xfrm>
            <a:off x="376513" y="2456327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Afgeronde rechthoek 6"/>
          <p:cNvSpPr/>
          <p:nvPr/>
        </p:nvSpPr>
        <p:spPr>
          <a:xfrm>
            <a:off x="376513" y="3505198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Afgeronde rechthoek 7"/>
          <p:cNvSpPr/>
          <p:nvPr/>
        </p:nvSpPr>
        <p:spPr>
          <a:xfrm>
            <a:off x="376513" y="4554069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Afgeronde rechthoek 8"/>
          <p:cNvSpPr/>
          <p:nvPr/>
        </p:nvSpPr>
        <p:spPr>
          <a:xfrm>
            <a:off x="376513" y="5602940"/>
            <a:ext cx="878542" cy="878542"/>
          </a:xfrm>
          <a:prstGeom prst="roundRect">
            <a:avLst/>
          </a:prstGeom>
          <a:solidFill>
            <a:srgbClr val="81D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Afgeronde rechthoek 9"/>
          <p:cNvSpPr/>
          <p:nvPr/>
        </p:nvSpPr>
        <p:spPr>
          <a:xfrm>
            <a:off x="8624041" y="358585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Afgeronde rechthoek 10"/>
          <p:cNvSpPr/>
          <p:nvPr/>
        </p:nvSpPr>
        <p:spPr>
          <a:xfrm>
            <a:off x="8624041" y="1407456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Afgeronde rechthoek 11"/>
          <p:cNvSpPr/>
          <p:nvPr/>
        </p:nvSpPr>
        <p:spPr>
          <a:xfrm>
            <a:off x="8624041" y="2456327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Afgeronde rechthoek 12"/>
          <p:cNvSpPr/>
          <p:nvPr/>
        </p:nvSpPr>
        <p:spPr>
          <a:xfrm>
            <a:off x="8624041" y="3505198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/>
          <p:cNvSpPr/>
          <p:nvPr/>
        </p:nvSpPr>
        <p:spPr>
          <a:xfrm>
            <a:off x="8624041" y="4554069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Afgeronde rechthoek 14"/>
          <p:cNvSpPr/>
          <p:nvPr/>
        </p:nvSpPr>
        <p:spPr>
          <a:xfrm>
            <a:off x="8624041" y="5602940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Afgeronde rechthoek 17"/>
          <p:cNvSpPr/>
          <p:nvPr/>
        </p:nvSpPr>
        <p:spPr>
          <a:xfrm>
            <a:off x="3469336" y="358585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Afgeronde rechthoek 15"/>
          <p:cNvSpPr/>
          <p:nvPr/>
        </p:nvSpPr>
        <p:spPr>
          <a:xfrm>
            <a:off x="1407454" y="358585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Afgeronde rechthoek 16"/>
          <p:cNvSpPr/>
          <p:nvPr/>
        </p:nvSpPr>
        <p:spPr>
          <a:xfrm>
            <a:off x="2438395" y="358585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Afgeronde rechthoek 18"/>
          <p:cNvSpPr/>
          <p:nvPr/>
        </p:nvSpPr>
        <p:spPr>
          <a:xfrm>
            <a:off x="7593100" y="358585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Afgeronde rechthoek 19"/>
          <p:cNvSpPr/>
          <p:nvPr/>
        </p:nvSpPr>
        <p:spPr>
          <a:xfrm>
            <a:off x="6562159" y="358585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Afgeronde rechthoek 20"/>
          <p:cNvSpPr/>
          <p:nvPr/>
        </p:nvSpPr>
        <p:spPr>
          <a:xfrm>
            <a:off x="5531218" y="358585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Afgeronde rechthoek 21"/>
          <p:cNvSpPr/>
          <p:nvPr/>
        </p:nvSpPr>
        <p:spPr>
          <a:xfrm>
            <a:off x="3469336" y="1407456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Afgeronde rechthoek 22"/>
          <p:cNvSpPr/>
          <p:nvPr/>
        </p:nvSpPr>
        <p:spPr>
          <a:xfrm>
            <a:off x="3469336" y="2456327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Afgeronde rechthoek 23"/>
          <p:cNvSpPr/>
          <p:nvPr/>
        </p:nvSpPr>
        <p:spPr>
          <a:xfrm>
            <a:off x="4500277" y="2456327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Afgeronde rechthoek 24"/>
          <p:cNvSpPr/>
          <p:nvPr/>
        </p:nvSpPr>
        <p:spPr>
          <a:xfrm>
            <a:off x="5531218" y="2456327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Afgeronde rechthoek 25"/>
          <p:cNvSpPr/>
          <p:nvPr/>
        </p:nvSpPr>
        <p:spPr>
          <a:xfrm>
            <a:off x="5531218" y="1407456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Afgeronde rechthoek 26"/>
          <p:cNvSpPr/>
          <p:nvPr/>
        </p:nvSpPr>
        <p:spPr>
          <a:xfrm>
            <a:off x="1407454" y="5602940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Afgeronde rechthoek 27"/>
          <p:cNvSpPr/>
          <p:nvPr/>
        </p:nvSpPr>
        <p:spPr>
          <a:xfrm>
            <a:off x="2438395" y="5602940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Afgeronde rechthoek 28"/>
          <p:cNvSpPr/>
          <p:nvPr/>
        </p:nvSpPr>
        <p:spPr>
          <a:xfrm>
            <a:off x="3469336" y="5602940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Afgeronde rechthoek 30"/>
          <p:cNvSpPr/>
          <p:nvPr/>
        </p:nvSpPr>
        <p:spPr>
          <a:xfrm>
            <a:off x="6562159" y="5602940"/>
            <a:ext cx="878542" cy="878542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Afgeronde rechthoek 31"/>
          <p:cNvSpPr/>
          <p:nvPr/>
        </p:nvSpPr>
        <p:spPr>
          <a:xfrm>
            <a:off x="5531218" y="5602940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Afgeronde rechthoek 28">
            <a:extLst>
              <a:ext uri="{FF2B5EF4-FFF2-40B4-BE49-F238E27FC236}">
                <a16:creationId xmlns:a16="http://schemas.microsoft.com/office/drawing/2014/main" id="{19D6D8F6-D366-5A55-65D0-11E9D5AF89F9}"/>
              </a:ext>
            </a:extLst>
          </p:cNvPr>
          <p:cNvSpPr/>
          <p:nvPr/>
        </p:nvSpPr>
        <p:spPr>
          <a:xfrm>
            <a:off x="7589530" y="5620874"/>
            <a:ext cx="878542" cy="878542"/>
          </a:xfrm>
          <a:prstGeom prst="round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Afgeronde rechthoek 32"/>
          <p:cNvSpPr/>
          <p:nvPr/>
        </p:nvSpPr>
        <p:spPr>
          <a:xfrm>
            <a:off x="3262123" y="4194457"/>
            <a:ext cx="1238154" cy="1238154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34" name="Afgeronde rechthoek 33"/>
          <p:cNvSpPr/>
          <p:nvPr/>
        </p:nvSpPr>
        <p:spPr>
          <a:xfrm>
            <a:off x="5324005" y="4194457"/>
            <a:ext cx="1238154" cy="1238154"/>
          </a:xfrm>
          <a:prstGeom prst="roundRect">
            <a:avLst/>
          </a:prstGeom>
          <a:solidFill>
            <a:srgbClr val="81DEFF"/>
          </a:solidFill>
          <a:ln>
            <a:solidFill>
              <a:srgbClr val="81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</a:p>
        </p:txBody>
      </p:sp>
      <p:pic>
        <p:nvPicPr>
          <p:cNvPr id="1026" name="Picture 2" descr="Volcano - Free nature icons">
            <a:extLst>
              <a:ext uri="{FF2B5EF4-FFF2-40B4-BE49-F238E27FC236}">
                <a16:creationId xmlns:a16="http://schemas.microsoft.com/office/drawing/2014/main" id="{89EF75FE-0656-E2D2-74B4-776D4921E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190" y="568221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00299DA-20A3-BB4C-9853-4E263A744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739" y="1486727"/>
            <a:ext cx="7375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limate Icon - Free PNG &amp; SVG 2927869 - Noun Project">
            <a:extLst>
              <a:ext uri="{FF2B5EF4-FFF2-40B4-BE49-F238E27FC236}">
                <a16:creationId xmlns:a16="http://schemas.microsoft.com/office/drawing/2014/main" id="{74A88574-56E3-AE77-0845-98CDDF4E5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254" y="569495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0" descr="Mountains Icon - Free PNG &amp; SVG 21866 - Noun Project">
            <a:extLst>
              <a:ext uri="{FF2B5EF4-FFF2-40B4-BE49-F238E27FC236}">
                <a16:creationId xmlns:a16="http://schemas.microsoft.com/office/drawing/2014/main" id="{50FDBE8E-7085-F849-BF4E-7AD3AACAE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801" y="358584"/>
            <a:ext cx="720000" cy="10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 descr="Culture - Free people icons">
            <a:extLst>
              <a:ext uri="{FF2B5EF4-FFF2-40B4-BE49-F238E27FC236}">
                <a16:creationId xmlns:a16="http://schemas.microsoft.com/office/drawing/2014/main" id="{A4B52AD4-6A81-A070-65CA-EB5BDD49E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489" y="5694958"/>
            <a:ext cx="720000" cy="720000"/>
          </a:xfrm>
          <a:prstGeom prst="rect">
            <a:avLst/>
          </a:prstGeom>
          <a:solidFill>
            <a:srgbClr val="C9F89E"/>
          </a:solidFill>
          <a:ln>
            <a:solidFill>
              <a:srgbClr val="C9F89E"/>
            </a:solidFill>
          </a:ln>
        </p:spPr>
      </p:pic>
      <p:pic>
        <p:nvPicPr>
          <p:cNvPr id="40" name="Picture 18" descr="South America Icons - Free SVG &amp; PNG South America Images - Noun Project">
            <a:extLst>
              <a:ext uri="{FF2B5EF4-FFF2-40B4-BE49-F238E27FC236}">
                <a16:creationId xmlns:a16="http://schemas.microsoft.com/office/drawing/2014/main" id="{BE4B941D-C9B8-733A-7EDF-E9CA09614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200" y="253559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frica Icons - Free SVG &amp; PNG Africa Images - Noun Project">
            <a:extLst>
              <a:ext uri="{FF2B5EF4-FFF2-40B4-BE49-F238E27FC236}">
                <a16:creationId xmlns:a16="http://schemas.microsoft.com/office/drawing/2014/main" id="{9C11FD7B-57D2-BE33-3FD5-3558E9D4B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338" y="359856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2" descr="europe Icon - Free PNG &amp; SVG 19032 - Noun Project">
            <a:extLst>
              <a:ext uri="{FF2B5EF4-FFF2-40B4-BE49-F238E27FC236}">
                <a16:creationId xmlns:a16="http://schemas.microsoft.com/office/drawing/2014/main" id="{75229C21-3CEF-78D9-5986-54EB5FF45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99" y="5615688"/>
            <a:ext cx="878541" cy="87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sia Icons - Free SVG &amp; PNG Asia Images - Noun Project">
            <a:extLst>
              <a:ext uri="{FF2B5EF4-FFF2-40B4-BE49-F238E27FC236}">
                <a16:creationId xmlns:a16="http://schemas.microsoft.com/office/drawing/2014/main" id="{808865A6-E5D2-5107-1CF3-E81FE477D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0" y="1486727"/>
            <a:ext cx="768876" cy="7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North-America Icons - Free SVG &amp; PNG North-America Images - Noun Project">
            <a:extLst>
              <a:ext uri="{FF2B5EF4-FFF2-40B4-BE49-F238E27FC236}">
                <a16:creationId xmlns:a16="http://schemas.microsoft.com/office/drawing/2014/main" id="{460F1CE0-3E86-771B-64A4-752136198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147" y="5558229"/>
            <a:ext cx="936000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Afbeelding 45">
            <a:extLst>
              <a:ext uri="{FF2B5EF4-FFF2-40B4-BE49-F238E27FC236}">
                <a16:creationId xmlns:a16="http://schemas.microsoft.com/office/drawing/2014/main" id="{38B1F450-134D-02A7-5ECB-CAD3D16B8F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94353" y="437856"/>
            <a:ext cx="917194" cy="720000"/>
          </a:xfrm>
          <a:prstGeom prst="rect">
            <a:avLst/>
          </a:prstGeom>
        </p:spPr>
      </p:pic>
      <p:pic>
        <p:nvPicPr>
          <p:cNvPr id="1054" name="Picture 30" descr="International - Free business and finance icons">
            <a:extLst>
              <a:ext uri="{FF2B5EF4-FFF2-40B4-BE49-F238E27FC236}">
                <a16:creationId xmlns:a16="http://schemas.microsoft.com/office/drawing/2014/main" id="{789CED38-25F0-AEE3-A16E-1CC7A4E95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338" y="252672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2">
            <a:extLst>
              <a:ext uri="{FF2B5EF4-FFF2-40B4-BE49-F238E27FC236}">
                <a16:creationId xmlns:a16="http://schemas.microsoft.com/office/drawing/2014/main" id="{2AFCECF7-B196-3815-BB0E-70657D866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854" y="384083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City - Free buildings icons">
            <a:extLst>
              <a:ext uri="{FF2B5EF4-FFF2-40B4-BE49-F238E27FC236}">
                <a16:creationId xmlns:a16="http://schemas.microsoft.com/office/drawing/2014/main" id="{8B77812E-A9D2-28A9-8867-322ED9C07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338" y="4651273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Netherlands Icons - Free SVG &amp; PNG Netherlands Images - Noun Project">
            <a:extLst>
              <a:ext uri="{FF2B5EF4-FFF2-40B4-BE49-F238E27FC236}">
                <a16:creationId xmlns:a16="http://schemas.microsoft.com/office/drawing/2014/main" id="{2820D94F-D4BA-7EDD-C467-5FEA40E1F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338" y="437856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hrist The Redeemer Icon">
            <a:extLst>
              <a:ext uri="{FF2B5EF4-FFF2-40B4-BE49-F238E27FC236}">
                <a16:creationId xmlns:a16="http://schemas.microsoft.com/office/drawing/2014/main" id="{4557A1A5-6016-C1BF-3381-E9939FEAD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429" y="255115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ater, river, flow, building, office, real estate, house icon - Download on  Iconfinder">
            <a:extLst>
              <a:ext uri="{FF2B5EF4-FFF2-40B4-BE49-F238E27FC236}">
                <a16:creationId xmlns:a16="http://schemas.microsoft.com/office/drawing/2014/main" id="{2770A4B0-32A8-D7AF-14E2-FEEF598BC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265" y="148672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ustainable PNG Transparent Images Free Download | Vector Files | Pngtree">
            <a:extLst>
              <a:ext uri="{FF2B5EF4-FFF2-40B4-BE49-F238E27FC236}">
                <a16:creationId xmlns:a16="http://schemas.microsoft.com/office/drawing/2014/main" id="{284FE91F-F9EA-6494-8A2B-C83973177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620" y="2437670"/>
            <a:ext cx="897199" cy="89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arth - Free shapes icons">
            <a:extLst>
              <a:ext uri="{FF2B5EF4-FFF2-40B4-BE49-F238E27FC236}">
                <a16:creationId xmlns:a16="http://schemas.microsoft.com/office/drawing/2014/main" id="{AB1AD435-C1EC-3B85-9282-F75D3383A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96" y="437856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kstvak 35">
            <a:extLst>
              <a:ext uri="{FF2B5EF4-FFF2-40B4-BE49-F238E27FC236}">
                <a16:creationId xmlns:a16="http://schemas.microsoft.com/office/drawing/2014/main" id="{2E46B40F-EB80-52B2-A097-378B241BABAB}"/>
              </a:ext>
            </a:extLst>
          </p:cNvPr>
          <p:cNvSpPr txBox="1"/>
          <p:nvPr/>
        </p:nvSpPr>
        <p:spPr>
          <a:xfrm rot="5400000">
            <a:off x="834108" y="3060619"/>
            <a:ext cx="3203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SECONDS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B2EE7645-DD95-3C3F-D6B9-CB95132052EB}"/>
              </a:ext>
            </a:extLst>
          </p:cNvPr>
          <p:cNvSpPr txBox="1"/>
          <p:nvPr/>
        </p:nvSpPr>
        <p:spPr>
          <a:xfrm rot="16200000">
            <a:off x="5787657" y="3107948"/>
            <a:ext cx="3203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SECONDS</a:t>
            </a:r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6B7F4C70-2EF2-D72A-39D9-1862519D5FA0}"/>
              </a:ext>
            </a:extLst>
          </p:cNvPr>
          <p:cNvSpPr txBox="1"/>
          <p:nvPr/>
        </p:nvSpPr>
        <p:spPr>
          <a:xfrm rot="5400000">
            <a:off x="402587" y="3256228"/>
            <a:ext cx="3203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AARDRIJKSKUNDE</a:t>
            </a:r>
          </a:p>
        </p:txBody>
      </p:sp>
      <p:sp>
        <p:nvSpPr>
          <p:cNvPr id="44" name="Tekstvak 43">
            <a:extLst>
              <a:ext uri="{FF2B5EF4-FFF2-40B4-BE49-F238E27FC236}">
                <a16:creationId xmlns:a16="http://schemas.microsoft.com/office/drawing/2014/main" id="{E727BD4E-5136-24A2-A44C-DC775F4686EF}"/>
              </a:ext>
            </a:extLst>
          </p:cNvPr>
          <p:cNvSpPr txBox="1"/>
          <p:nvPr/>
        </p:nvSpPr>
        <p:spPr>
          <a:xfrm rot="16200000">
            <a:off x="6263221" y="3305143"/>
            <a:ext cx="3203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AARDRIJKSKUNDE</a:t>
            </a:r>
          </a:p>
        </p:txBody>
      </p:sp>
      <p:pic>
        <p:nvPicPr>
          <p:cNvPr id="35" name="Picture 4" descr="🏜️ Desert Emoji">
            <a:extLst>
              <a:ext uri="{FF2B5EF4-FFF2-40B4-BE49-F238E27FC236}">
                <a16:creationId xmlns:a16="http://schemas.microsoft.com/office/drawing/2014/main" id="{BC0AFC37-A62E-83DC-3BF7-6360961B9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52" y="5602940"/>
            <a:ext cx="891104" cy="8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Wind energy - Free ecology and environment icons">
            <a:extLst>
              <a:ext uri="{FF2B5EF4-FFF2-40B4-BE49-F238E27FC236}">
                <a16:creationId xmlns:a16="http://schemas.microsoft.com/office/drawing/2014/main" id="{5184F074-3749-1612-6802-8B0C58E53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75" y="448056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European flag - Download free icons">
            <a:extLst>
              <a:ext uri="{FF2B5EF4-FFF2-40B4-BE49-F238E27FC236}">
                <a16:creationId xmlns:a16="http://schemas.microsoft.com/office/drawing/2014/main" id="{66F2DCC7-E741-8FEB-E819-0A645F02B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7" y="2490757"/>
            <a:ext cx="828000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Farm Icons - Free SVG &amp; PNG Farm Images - Noun Project">
            <a:extLst>
              <a:ext uri="{FF2B5EF4-FFF2-40B4-BE49-F238E27FC236}">
                <a16:creationId xmlns:a16="http://schemas.microsoft.com/office/drawing/2014/main" id="{A7695941-73B6-3F48-B8F7-2C686EE79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92" y="3536188"/>
            <a:ext cx="805552" cy="80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Rich And Poor Icons - Free SVG &amp; PNG Rich And Poor Images - Noun Project">
            <a:extLst>
              <a:ext uri="{FF2B5EF4-FFF2-40B4-BE49-F238E27FC236}">
                <a16:creationId xmlns:a16="http://schemas.microsoft.com/office/drawing/2014/main" id="{B17EFBF4-A0FB-2EE7-256B-58AEA67E3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54" y="387173"/>
            <a:ext cx="828000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conomy - Free business and finance icons">
            <a:extLst>
              <a:ext uri="{FF2B5EF4-FFF2-40B4-BE49-F238E27FC236}">
                <a16:creationId xmlns:a16="http://schemas.microsoft.com/office/drawing/2014/main" id="{544D87D9-64E1-D0FF-1BA5-E2AE88A2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480" y="567510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limate-Change Icons - Free SVG &amp; PNG Climate-Change Images - Noun Project">
            <a:extLst>
              <a:ext uri="{FF2B5EF4-FFF2-40B4-BE49-F238E27FC236}">
                <a16:creationId xmlns:a16="http://schemas.microsoft.com/office/drawing/2014/main" id="{8FE67FDE-7E83-6DC0-649F-84781631B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89" y="1443384"/>
            <a:ext cx="815979" cy="81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ap - Free travel icons">
            <a:extLst>
              <a:ext uri="{FF2B5EF4-FFF2-40B4-BE49-F238E27FC236}">
                <a16:creationId xmlns:a16="http://schemas.microsoft.com/office/drawing/2014/main" id="{3B5B40E1-1857-4B74-44E6-DA17C4D00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90" y="4554069"/>
            <a:ext cx="817204" cy="81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avannah - Free nature icons">
            <a:extLst>
              <a:ext uri="{FF2B5EF4-FFF2-40B4-BE49-F238E27FC236}">
                <a16:creationId xmlns:a16="http://schemas.microsoft.com/office/drawing/2014/main" id="{B891F4D7-3AAD-E982-A81D-3C5128553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05" y="367092"/>
            <a:ext cx="790764" cy="79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temple&quot; Icon - Download for free – Iconduck">
            <a:extLst>
              <a:ext uri="{FF2B5EF4-FFF2-40B4-BE49-F238E27FC236}">
                <a16:creationId xmlns:a16="http://schemas.microsoft.com/office/drawing/2014/main" id="{E849653D-4CC3-3C02-F75C-926A41A52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01" y="5639595"/>
            <a:ext cx="751622" cy="7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811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b39385-503c-450c-bc17-97b7d6733c7e" xsi:nil="true"/>
    <lcf76f155ced4ddcb4097134ff3c332f xmlns="84c43c88-8d4e-4bc8-afa5-631ee2f2292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44F63D19DC454DBDCB9615006174EF" ma:contentTypeVersion="15" ma:contentTypeDescription="Een nieuw document maken." ma:contentTypeScope="" ma:versionID="147be7b7b3fcbcbc5e36ce69ce76bc18">
  <xsd:schema xmlns:xsd="http://www.w3.org/2001/XMLSchema" xmlns:xs="http://www.w3.org/2001/XMLSchema" xmlns:p="http://schemas.microsoft.com/office/2006/metadata/properties" xmlns:ns2="84c43c88-8d4e-4bc8-afa5-631ee2f22921" xmlns:ns3="49b39385-503c-450c-bc17-97b7d6733c7e" targetNamespace="http://schemas.microsoft.com/office/2006/metadata/properties" ma:root="true" ma:fieldsID="29ea15d3470cd2c829e4664f91c0cf7b" ns2:_="" ns3:_="">
    <xsd:import namespace="84c43c88-8d4e-4bc8-afa5-631ee2f22921"/>
    <xsd:import namespace="49b39385-503c-450c-bc17-97b7d6733c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c43c88-8d4e-4bc8-afa5-631ee2f22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324f5f0c-5a84-45dd-8258-9c482ba762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39385-503c-450c-bc17-97b7d6733c7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29a52ac-74c3-4a6e-9015-e5d720d5ef8c}" ma:internalName="TaxCatchAll" ma:showField="CatchAllData" ma:web="49b39385-503c-450c-bc17-97b7d6733c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FA63A5-1CD1-4A55-8993-832FDC455660}">
  <ds:schemaRefs>
    <ds:schemaRef ds:uri="49b39385-503c-450c-bc17-97b7d6733c7e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84c43c88-8d4e-4bc8-afa5-631ee2f2292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B966BD6-558B-485F-AF68-BE9E0EAACC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2D9391-861B-424E-A67C-19C375F710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c43c88-8d4e-4bc8-afa5-631ee2f22921"/>
    <ds:schemaRef ds:uri="49b39385-503c-450c-bc17-97b7d6733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8</Words>
  <Application>Microsoft Office PowerPoint</Application>
  <PresentationFormat>A4 (210 x 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Pieter Elshout</dc:creator>
  <cp:lastModifiedBy>Tax, Marcia</cp:lastModifiedBy>
  <cp:revision>20</cp:revision>
  <cp:lastPrinted>2020-10-30T07:21:46Z</cp:lastPrinted>
  <dcterms:created xsi:type="dcterms:W3CDTF">2020-10-29T20:09:27Z</dcterms:created>
  <dcterms:modified xsi:type="dcterms:W3CDTF">2024-01-30T10:15:07Z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0x010100C544F63D19DC454DBDCB9615006174EF</vt:lpwstr>
  </property>
  <property fmtid="{D5CDD505-2E9C-101B-9397-08002B2CF9AE}" pid="3" name="MediaServiceImageTags">
    <vt:lpwstr/>
  </property>
</Properties>
</file>